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A209-7D8F-40DD-B9E7-C543C0F22CC0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CF3A-201B-4C5E-908C-8CF4E67720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.ufl.edu/jur/200611/papers/paper_rios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mics.com/index.php?id=product_4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actagen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ij.org/2006/2/e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dirty="0" smtClean="0"/>
              <a:t>Gel Retardation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039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640" y="0"/>
            <a:ext cx="370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3124200"/>
            <a:ext cx="4476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0392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4400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598715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609600"/>
            <a:ext cx="4768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Effect of protein mass on retardation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 Gene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52675"/>
            <a:ext cx="8839200" cy="205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9218" name="Picture 2" descr="http://www.clas.ufl.edu/jur/200611/images/rios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486400" cy="38404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62762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http://www.clas.ufl.edu/jur/200611/papers/paper_rios.html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anomics.com/images/44_2_LUCMAP_1_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1" y="1371600"/>
            <a:ext cx="4648199" cy="43629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5800" y="6474023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http://www.panomics.com/index.php?id=product_44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52400" y="2136100"/>
            <a:ext cx="3733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Reporter Construct</a:t>
            </a:r>
          </a:p>
          <a:p>
            <a:pPr algn="just"/>
            <a:r>
              <a:rPr lang="en-US" sz="1400" dirty="0"/>
              <a:t>The </a:t>
            </a:r>
            <a:r>
              <a:rPr lang="en-US" sz="1400" dirty="0" err="1"/>
              <a:t>Luciferase</a:t>
            </a:r>
            <a:r>
              <a:rPr lang="en-US" sz="1400" dirty="0"/>
              <a:t> Reporter Vectors have been specially constructed to report the binding activity of a single TF. Multiple copies of the </a:t>
            </a:r>
            <a:r>
              <a:rPr lang="en-US" sz="1400" dirty="0" err="1"/>
              <a:t>cis</a:t>
            </a:r>
            <a:r>
              <a:rPr lang="en-US" sz="1400" dirty="0"/>
              <a:t>-acting enhancer element have been inserted into each vector upstream of a minimal TA promoter and the TATA box from the Herpes simplex virus </a:t>
            </a:r>
            <a:r>
              <a:rPr lang="en-US" sz="1400" dirty="0" err="1"/>
              <a:t>thymidine</a:t>
            </a:r>
            <a:r>
              <a:rPr lang="en-US" sz="1400" dirty="0"/>
              <a:t> </a:t>
            </a:r>
            <a:r>
              <a:rPr lang="en-US" sz="1400" dirty="0" err="1"/>
              <a:t>kinase</a:t>
            </a:r>
            <a:r>
              <a:rPr lang="en-US" sz="1400" dirty="0"/>
              <a:t> promoter. This promoter sequence drives expression of the </a:t>
            </a:r>
            <a:r>
              <a:rPr lang="en-US" sz="1400" dirty="0" err="1"/>
              <a:t>luciferase</a:t>
            </a:r>
            <a:r>
              <a:rPr lang="en-US" sz="1400" dirty="0"/>
              <a:t> gene (</a:t>
            </a:r>
            <a:r>
              <a:rPr lang="en-US" sz="1400" dirty="0" err="1"/>
              <a:t>luc</a:t>
            </a:r>
            <a:r>
              <a:rPr lang="en-US" sz="1400" dirty="0"/>
              <a:t>). The backbone of the vector contains an </a:t>
            </a:r>
            <a:r>
              <a:rPr lang="en-US" sz="1400" dirty="0" err="1"/>
              <a:t>ampicillin</a:t>
            </a:r>
            <a:r>
              <a:rPr lang="en-US" sz="1400" dirty="0"/>
              <a:t> resistance gene for cloning purposes, an origin of replication, and an f1 origin for single-stranded DNA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2.gstatic.com/images?q=tbn:v_ZC683n8yLC2M:http://www.xactagen.com/images/Monitoring_Activation_of_Transciption_Factors,_DNA_Methylation,_siRNA,_and_miRNA_Activity.pn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4876800" cy="35738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38800" y="6172200"/>
            <a:ext cx="274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http://www.xactagen.com/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5183" t="12500" r="26208" b="10417"/>
          <a:stretch>
            <a:fillRect/>
          </a:stretch>
        </p:blipFill>
        <p:spPr bwMode="auto">
          <a:xfrm>
            <a:off x="1447800" y="304800"/>
            <a:ext cx="632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54035" y="6504801"/>
            <a:ext cx="2184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http://www.biij.org/2006/2/e8/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33400"/>
            <a:ext cx="9144000" cy="1981200"/>
            <a:chOff x="0" y="2514600"/>
            <a:chExt cx="9144000" cy="1981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807771"/>
              <a:ext cx="9144000" cy="138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0" y="2514600"/>
              <a:ext cx="23622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3600" y="3886200"/>
              <a:ext cx="32004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2971800"/>
            <a:ext cx="4876800" cy="2362200"/>
            <a:chOff x="457200" y="2971800"/>
            <a:chExt cx="4876800" cy="23622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971800"/>
              <a:ext cx="4843462" cy="205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2133600" y="4724400"/>
              <a:ext cx="32004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281612" cy="37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117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Gel Retardation</vt:lpstr>
      <vt:lpstr>Slide 2</vt:lpstr>
      <vt:lpstr>Reporter Gene</vt:lpstr>
      <vt:lpstr>Background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 Retardation</dc:title>
  <dc:creator>Gaurav</dc:creator>
  <cp:lastModifiedBy>Gaurav</cp:lastModifiedBy>
  <cp:revision>5</cp:revision>
  <dcterms:created xsi:type="dcterms:W3CDTF">2010-10-25T07:57:09Z</dcterms:created>
  <dcterms:modified xsi:type="dcterms:W3CDTF">2010-10-25T10:48:49Z</dcterms:modified>
</cp:coreProperties>
</file>